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4743-6C4D-8546-8FD0-062A429BDD9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36E7-E3D7-854E-8FEE-D861E095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0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7D305-21A0-664E-8B24-9AE1F98B846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F84B-29B0-034F-A248-E86198EC5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42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3124200"/>
            <a:ext cx="8636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5056632"/>
            <a:ext cx="8636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00216"/>
            <a:ext cx="2645664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136" y="6300216"/>
            <a:ext cx="5084064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300216"/>
            <a:ext cx="9144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63AD-59E7-5248-AA52-6B64BA3CBF09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483F-D3CF-4C4A-BC00-C1B0F98E7AC7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0048"/>
            <a:ext cx="4751917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368490"/>
            <a:ext cx="475488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8" y="2866031"/>
            <a:ext cx="4751917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9FC1-8D85-C342-8E32-74860141695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061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0059" y="2699983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EE0C-9A2A-5A41-BF4F-E08617B591BD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838705" y="505650"/>
            <a:ext cx="5134567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1078391" y="667561"/>
            <a:ext cx="4624885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417879" y="3520798"/>
            <a:ext cx="5450699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654743" y="3682580"/>
            <a:ext cx="4938812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225975" y="241256"/>
            <a:ext cx="5450699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462839" y="403038"/>
            <a:ext cx="4938812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579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4576" y="2699983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745710" y="379100"/>
            <a:ext cx="6708436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8736"/>
            <a:ext cx="97536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997544" y="564564"/>
            <a:ext cx="6204769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51583" y="116368"/>
            <a:ext cx="529208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98869" y="304999"/>
            <a:ext cx="4797940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5553973" y="323141"/>
            <a:ext cx="6390257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5781981" y="507668"/>
            <a:ext cx="591048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6106"/>
            <a:ext cx="97536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09-34C2-FA4A-A3AD-67581EA96B3C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EB06-82CA-ED4B-BA91-6FA174EF08C3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8910" y="450851"/>
            <a:ext cx="1128111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50851"/>
            <a:ext cx="79248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8F4B-850B-CB4D-B8BE-696D660179B6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6287" y="3200400"/>
            <a:ext cx="10695709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084" y="3833095"/>
            <a:ext cx="62992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1084" y="5056909"/>
            <a:ext cx="62992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98744"/>
            <a:ext cx="26416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200" y="6298744"/>
            <a:ext cx="508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808" y="6312393"/>
            <a:ext cx="9144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1"/>
            <a:ext cx="103632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57016"/>
            <a:ext cx="103632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0258" y="1689847"/>
            <a:ext cx="11241737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6354"/>
            <a:ext cx="7112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60619"/>
            <a:ext cx="7112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872470" y="445180"/>
            <a:ext cx="7221663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0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3" y="5230907"/>
            <a:ext cx="7377277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4AAF-EA53-1448-90E5-AD15E6E185DA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101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489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663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352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557-3A59-5E40-A00A-6D6A5E25FB80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3" y="1897041"/>
            <a:ext cx="4305300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14" y="1897041"/>
            <a:ext cx="4305300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3" y="1897041"/>
            <a:ext cx="4305300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14" y="1897041"/>
            <a:ext cx="4305300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503238"/>
            <a:ext cx="97514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735138"/>
            <a:ext cx="9751484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17917" y="6314462"/>
            <a:ext cx="17272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05A589F-B7CC-C54C-9559-0451C5D98A68}" type="datetime1">
              <a:rPr lang="zh-TW" altLang="en-US" smtClean="0"/>
              <a:t>2015/5/7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6810" y="6305797"/>
            <a:ext cx="4957289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517" y="5476097"/>
            <a:ext cx="1977408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  <p:sldLayoutId id="2147484493" r:id="rId18"/>
    <p:sldLayoutId id="2147484494" r:id="rId19"/>
    <p:sldLayoutId id="2147484495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897" y="1426113"/>
            <a:ext cx="8636000" cy="191414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5000"/>
                </a:solidFill>
              </a:rPr>
              <a:t>Proposed Pharmacy Database</a:t>
            </a:r>
            <a:endParaRPr lang="en-US" sz="4800" b="1" dirty="0">
              <a:solidFill>
                <a:srgbClr val="005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8677" y="3857993"/>
            <a:ext cx="8636000" cy="1174088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>
                <a:solidFill>
                  <a:srgbClr val="005000"/>
                </a:solidFill>
              </a:rPr>
              <a:t>Presented by HIGH FIVE</a:t>
            </a:r>
            <a:endParaRPr lang="en-US" sz="3200" dirty="0">
              <a:solidFill>
                <a:srgbClr val="005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20520000">
            <a:off x="0" y="5510213"/>
            <a:ext cx="984250" cy="425450"/>
          </a:xfrm>
        </p:spPr>
        <p:txBody>
          <a:bodyPr/>
          <a:lstStyle/>
          <a:p>
            <a:fld id="{D739C4FB-7D33-419B-8833-D1372BFD11C8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395" y="519102"/>
            <a:ext cx="2131005" cy="3018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7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Database Overview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156" y="1891118"/>
            <a:ext cx="5672698" cy="3236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For entry and retrieval of information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245661"/>
            <a:ext cx="9751484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New </a:t>
            </a:r>
            <a:r>
              <a:rPr lang="en-US" b="1" dirty="0" smtClean="0"/>
              <a:t>Distribution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642878"/>
            <a:ext cx="9751484" cy="40560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Avoid mistakes: some patients have same last name or same </a:t>
            </a:r>
            <a:r>
              <a:rPr lang="en-US" dirty="0" smtClean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Easy access to past prescription information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Better inventory </a:t>
            </a:r>
            <a:r>
              <a:rPr lang="en-US" dirty="0" smtClean="0"/>
              <a:t>management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Larger capacity to restore specific information</a:t>
            </a: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Reports can be generated for the customers and future marketing purpose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8258350" y="4724400"/>
            <a:ext cx="37973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82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Backup Strategy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943" y="1946321"/>
            <a:ext cx="8751999" cy="32181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/>
                </a:solidFill>
              </a:rPr>
              <a:t>Data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is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backed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up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every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week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Backed </a:t>
            </a:r>
            <a:r>
              <a:rPr lang="en-US" altLang="zh-TW" dirty="0"/>
              <a:t>up </a:t>
            </a:r>
            <a:r>
              <a:rPr lang="en-US" altLang="zh-TW" dirty="0" smtClean="0"/>
              <a:t>using </a:t>
            </a:r>
            <a:r>
              <a:rPr lang="en-US" altLang="zh-TW" dirty="0" err="1"/>
              <a:t>Druva</a:t>
            </a:r>
            <a:r>
              <a:rPr lang="zh-TW" altLang="en-US" dirty="0"/>
              <a:t> </a:t>
            </a:r>
            <a:r>
              <a:rPr lang="en-US" altLang="zh-TW" dirty="0" err="1" smtClean="0"/>
              <a:t>inSync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Data is st</a:t>
            </a:r>
            <a:r>
              <a:rPr lang="en-US" altLang="zh-TW" dirty="0" smtClean="0">
                <a:solidFill>
                  <a:schemeClr val="tx1"/>
                </a:solidFill>
              </a:rPr>
              <a:t>ored on a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/>
              <a:t>flash drive and saved as an Excel file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7702273" y="4643251"/>
            <a:ext cx="4330700" cy="187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8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Future Development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195" y="2119041"/>
            <a:ext cx="9751484" cy="4056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Connect database to signature pads in store for improved security and advanced dispensing information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Update </a:t>
            </a:r>
            <a:r>
              <a:rPr lang="en-US" dirty="0" smtClean="0"/>
              <a:t>data </a:t>
            </a:r>
            <a:r>
              <a:rPr lang="en-US" dirty="0" smtClean="0"/>
              <a:t>onto a </a:t>
            </a:r>
            <a:r>
              <a:rPr lang="en-US" dirty="0" smtClean="0"/>
              <a:t>website in which customers can check their own records of </a:t>
            </a:r>
            <a:r>
              <a:rPr lang="en-US" dirty="0" smtClean="0"/>
              <a:t>prescriptions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279" y="4029650"/>
            <a:ext cx="3327400" cy="245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53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147" y="1420160"/>
            <a:ext cx="10139965" cy="4498237"/>
          </a:xfrm>
        </p:spPr>
        <p:txBody>
          <a:bodyPr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rgbClr val="000000"/>
                </a:solidFill>
              </a:rPr>
              <a:t>360 degree coverage </a:t>
            </a:r>
            <a:r>
              <a:rPr lang="en-US" sz="9600" dirty="0" smtClean="0">
                <a:solidFill>
                  <a:srgbClr val="000000"/>
                </a:solidFill>
              </a:rPr>
              <a:t>of</a:t>
            </a:r>
            <a:r>
              <a:rPr lang="en-US" sz="9600" dirty="0" smtClean="0">
                <a:solidFill>
                  <a:srgbClr val="000000"/>
                </a:solidFill>
              </a:rPr>
              <a:t> </a:t>
            </a:r>
            <a:r>
              <a:rPr lang="en-US" sz="9600" dirty="0" smtClean="0">
                <a:solidFill>
                  <a:srgbClr val="000000"/>
                </a:solidFill>
              </a:rPr>
              <a:t>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00000"/>
                </a:solidFill>
              </a:rPr>
              <a:t>C</a:t>
            </a:r>
            <a:r>
              <a:rPr lang="en-US" sz="8000" dirty="0" smtClean="0">
                <a:solidFill>
                  <a:srgbClr val="000000"/>
                </a:solidFill>
              </a:rPr>
              <a:t>ustomer informatio</a:t>
            </a:r>
            <a:r>
              <a:rPr lang="en-US" altLang="zh-TW" sz="8000" dirty="0" smtClean="0">
                <a:solidFill>
                  <a:srgbClr val="000000"/>
                </a:solidFill>
              </a:rPr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8000" dirty="0" smtClean="0">
                <a:solidFill>
                  <a:srgbClr val="000000"/>
                </a:solidFill>
              </a:rPr>
              <a:t>Drug information</a:t>
            </a:r>
            <a:endParaRPr lang="en-US" altLang="zh-TW" sz="8000" dirty="0" smtClean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8000" dirty="0">
                <a:solidFill>
                  <a:srgbClr val="000000"/>
                </a:solidFill>
              </a:rPr>
              <a:t>P</a:t>
            </a:r>
            <a:r>
              <a:rPr lang="en-US" altLang="zh-TW" sz="8000" dirty="0" smtClean="0">
                <a:solidFill>
                  <a:srgbClr val="000000"/>
                </a:solidFill>
              </a:rPr>
              <a:t>r</a:t>
            </a:r>
            <a:r>
              <a:rPr lang="en-US" sz="8000" dirty="0" smtClean="0">
                <a:solidFill>
                  <a:srgbClr val="000000"/>
                </a:solidFill>
              </a:rPr>
              <a:t>escr</a:t>
            </a:r>
            <a:r>
              <a:rPr lang="en-US" altLang="zh-TW" sz="8000" dirty="0" smtClean="0">
                <a:solidFill>
                  <a:srgbClr val="000000"/>
                </a:solidFill>
              </a:rPr>
              <a:t>iptions</a:t>
            </a:r>
            <a:r>
              <a:rPr lang="zh-TW" altLang="en-US" sz="8000" dirty="0" smtClean="0">
                <a:solidFill>
                  <a:srgbClr val="000000"/>
                </a:solidFill>
              </a:rPr>
              <a:t> </a:t>
            </a:r>
            <a:r>
              <a:rPr lang="en-US" altLang="zh-TW" sz="8000" dirty="0" smtClean="0">
                <a:solidFill>
                  <a:srgbClr val="000000"/>
                </a:solidFill>
              </a:rPr>
              <a:t>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8000" dirty="0" smtClean="0">
                <a:solidFill>
                  <a:srgbClr val="000000"/>
                </a:solidFill>
              </a:rPr>
              <a:t>Doctor</a:t>
            </a:r>
            <a:r>
              <a:rPr lang="zh-TW" altLang="en-US" sz="8000" dirty="0" smtClean="0">
                <a:solidFill>
                  <a:srgbClr val="000000"/>
                </a:solidFill>
              </a:rPr>
              <a:t> </a:t>
            </a:r>
            <a:r>
              <a:rPr lang="en-US" altLang="zh-TW" sz="8000" dirty="0" smtClean="0">
                <a:solidFill>
                  <a:srgbClr val="000000"/>
                </a:solidFill>
              </a:rPr>
              <a:t>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8000" dirty="0" smtClean="0">
                <a:solidFill>
                  <a:srgbClr val="000000"/>
                </a:solidFill>
              </a:rPr>
              <a:t>Dispensing</a:t>
            </a:r>
            <a:r>
              <a:rPr lang="zh-TW" altLang="en-US" sz="8000" dirty="0" smtClean="0">
                <a:solidFill>
                  <a:srgbClr val="000000"/>
                </a:solidFill>
              </a:rPr>
              <a:t> </a:t>
            </a:r>
            <a:r>
              <a:rPr lang="en-US" altLang="zh-TW" sz="8000" dirty="0" smtClean="0">
                <a:solidFill>
                  <a:srgbClr val="000000"/>
                </a:solidFill>
              </a:rPr>
              <a:t>information</a:t>
            </a:r>
            <a:endParaRPr lang="en-US" sz="80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000000"/>
                </a:solidFill>
              </a:rPr>
              <a:t>Increases data retrieval efficiency 5 minutes per case, total 1 hour per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000000"/>
                </a:solidFill>
              </a:rPr>
              <a:t>Decreases </a:t>
            </a:r>
            <a:r>
              <a:rPr lang="en-US" sz="8000" dirty="0" smtClean="0">
                <a:solidFill>
                  <a:srgbClr val="000000"/>
                </a:solidFill>
              </a:rPr>
              <a:t>2 hours</a:t>
            </a:r>
            <a:r>
              <a:rPr lang="en-US" sz="8000" dirty="0">
                <a:solidFill>
                  <a:srgbClr val="000000"/>
                </a:solidFill>
              </a:rPr>
              <a:t> </a:t>
            </a:r>
            <a:r>
              <a:rPr lang="en-US" sz="8000" dirty="0" smtClean="0">
                <a:solidFill>
                  <a:srgbClr val="000000"/>
                </a:solidFill>
              </a:rPr>
              <a:t>labor data entry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267" y="1403784"/>
            <a:ext cx="3492500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3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4" b="98241" l="0" r="94020">
                        <a14:foregroundMark x1="54485" y1="85678" x2="55150" y2="79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9021" y="1917448"/>
            <a:ext cx="2525590" cy="33394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2870" y="1371600"/>
            <a:ext cx="3199040" cy="44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516" y="1691336"/>
            <a:ext cx="9751484" cy="40560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Outdated </a:t>
            </a:r>
            <a:r>
              <a:rPr lang="en-US" dirty="0" smtClean="0"/>
              <a:t>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 smtClean="0"/>
              <a:t>Proposed </a:t>
            </a:r>
            <a:r>
              <a:rPr lang="en-US" dirty="0" smtClean="0"/>
              <a:t>Process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Database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Future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 smtClean="0">
              <a:solidFill>
                <a:srgbClr val="005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8888904" y="3038177"/>
            <a:ext cx="2530090" cy="2951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72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Roles as Pharmacy Technician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441" y="2018474"/>
            <a:ext cx="9751484" cy="4056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answers </a:t>
            </a:r>
            <a:r>
              <a:rPr lang="en-US" dirty="0" smtClean="0"/>
              <a:t>customer questions </a:t>
            </a:r>
            <a:r>
              <a:rPr lang="en-US" dirty="0" smtClean="0"/>
              <a:t>and requests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refers inquiries to the pharmacist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checks pharmaceutical stock to determine inventory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maintains records by recording and filing physicians' orders and prescriptions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797" y="261098"/>
            <a:ext cx="1852645" cy="2771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6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Outdated </a:t>
            </a:r>
            <a:r>
              <a:rPr lang="en-US" b="1" dirty="0" smtClean="0"/>
              <a:t>Process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722" y="1966958"/>
            <a:ext cx="9751484" cy="4056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Paper driven </a:t>
            </a:r>
            <a:r>
              <a:rPr lang="en-US" sz="2600" dirty="0" smtClean="0"/>
              <a:t>prescription information storage</a:t>
            </a: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Manual entry of </a:t>
            </a:r>
            <a:r>
              <a:rPr lang="en-US" dirty="0" smtClean="0"/>
              <a:t>inventory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distinction between type of drug in system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Paper driven dispensing information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555" y="3778400"/>
            <a:ext cx="3390900" cy="238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7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441" y="1987626"/>
            <a:ext cx="9751484" cy="4056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elderly </a:t>
            </a:r>
            <a:r>
              <a:rPr lang="en-US" dirty="0" smtClean="0"/>
              <a:t>try to get a prescription they have already picked up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Children pick up their parents’ controlled drugs for </a:t>
            </a:r>
            <a:r>
              <a:rPr lang="en-US" dirty="0" smtClean="0"/>
              <a:t>self-use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Difficulty with finding past dispensing information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 </a:t>
            </a:r>
            <a:r>
              <a:rPr lang="en-US" dirty="0" smtClean="0"/>
              <a:t>consuming to enter and retrieve inventory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Over-stocking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9451218" y="0"/>
            <a:ext cx="2740782" cy="217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7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Database Overview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8339" y="1859712"/>
            <a:ext cx="4902361" cy="1688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Switchboard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Database Overview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685801" y="1735139"/>
            <a:ext cx="5172026" cy="3217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Table- Design </a:t>
            </a:r>
            <a:r>
              <a:rPr lang="en-US" sz="3200" b="1" dirty="0"/>
              <a:t>V</a:t>
            </a:r>
            <a:r>
              <a:rPr lang="en-US" sz="3200" b="1" dirty="0" smtClean="0"/>
              <a:t>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Customer </a:t>
            </a:r>
            <a:r>
              <a:rPr lang="en-US" sz="2600" dirty="0"/>
              <a:t>ID: AutoNumber </a:t>
            </a:r>
            <a:r>
              <a:rPr lang="en-US" sz="2600" dirty="0" smtClean="0"/>
              <a:t>gives </a:t>
            </a:r>
            <a:r>
              <a:rPr lang="en-US" sz="2600" dirty="0"/>
              <a:t>uniqueness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Database Overview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0325" y="1735139"/>
            <a:ext cx="4746075" cy="4127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Tables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Customers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Dispensing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Doctor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Drug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Prescription Info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Database Overview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9964" y="1816162"/>
            <a:ext cx="5284531" cy="334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Queries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Controlled Substances On Hand for special management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44</TotalTime>
  <Words>291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Goudy Old Style</vt:lpstr>
      <vt:lpstr>Impact</vt:lpstr>
      <vt:lpstr>Rockwell</vt:lpstr>
      <vt:lpstr>Inkwell</vt:lpstr>
      <vt:lpstr>Proposed Pharmacy Database</vt:lpstr>
      <vt:lpstr>Agenda</vt:lpstr>
      <vt:lpstr>Roles as Pharmacy Technician</vt:lpstr>
      <vt:lpstr> Outdated Process </vt:lpstr>
      <vt:lpstr>Problems</vt:lpstr>
      <vt:lpstr>Database Overview</vt:lpstr>
      <vt:lpstr>Database Overview</vt:lpstr>
      <vt:lpstr>Database Overview</vt:lpstr>
      <vt:lpstr>Database Overview</vt:lpstr>
      <vt:lpstr>Database Overview</vt:lpstr>
      <vt:lpstr> New Distribution Process </vt:lpstr>
      <vt:lpstr> Backup Strategy </vt:lpstr>
      <vt:lpstr>  Future Development  </vt:lpstr>
      <vt:lpstr>Conclusion</vt:lpstr>
      <vt:lpstr>Q &amp; A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Delivery System</dc:title>
  <dc:creator>Public Computing</dc:creator>
  <cp:lastModifiedBy>Maxwell Barone</cp:lastModifiedBy>
  <cp:revision>56</cp:revision>
  <dcterms:created xsi:type="dcterms:W3CDTF">2015-05-01T17:24:55Z</dcterms:created>
  <dcterms:modified xsi:type="dcterms:W3CDTF">2015-05-07T18:59:28Z</dcterms:modified>
</cp:coreProperties>
</file>